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38"/>
  </p:notesMasterIdLst>
  <p:handoutMasterIdLst>
    <p:handoutMasterId r:id="rId39"/>
  </p:handoutMasterIdLst>
  <p:sldIdLst>
    <p:sldId id="261" r:id="rId3"/>
    <p:sldId id="271" r:id="rId4"/>
    <p:sldId id="302" r:id="rId5"/>
    <p:sldId id="303" r:id="rId6"/>
    <p:sldId id="304" r:id="rId7"/>
    <p:sldId id="306" r:id="rId8"/>
    <p:sldId id="307" r:id="rId9"/>
    <p:sldId id="308" r:id="rId10"/>
    <p:sldId id="309" r:id="rId11"/>
    <p:sldId id="335" r:id="rId12"/>
    <p:sldId id="310" r:id="rId13"/>
    <p:sldId id="311" r:id="rId14"/>
    <p:sldId id="312" r:id="rId15"/>
    <p:sldId id="313" r:id="rId16"/>
    <p:sldId id="314" r:id="rId17"/>
    <p:sldId id="278" r:id="rId18"/>
    <p:sldId id="315" r:id="rId19"/>
    <p:sldId id="316" r:id="rId20"/>
    <p:sldId id="317" r:id="rId21"/>
    <p:sldId id="319" r:id="rId22"/>
    <p:sldId id="320" r:id="rId23"/>
    <p:sldId id="321" r:id="rId24"/>
    <p:sldId id="322" r:id="rId25"/>
    <p:sldId id="323" r:id="rId26"/>
    <p:sldId id="324" r:id="rId27"/>
    <p:sldId id="327" r:id="rId28"/>
    <p:sldId id="328" r:id="rId29"/>
    <p:sldId id="329" r:id="rId30"/>
    <p:sldId id="330" r:id="rId31"/>
    <p:sldId id="331" r:id="rId32"/>
    <p:sldId id="325" r:id="rId33"/>
    <p:sldId id="333" r:id="rId34"/>
    <p:sldId id="334" r:id="rId35"/>
    <p:sldId id="332" r:id="rId36"/>
    <p:sldId id="32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0" autoAdjust="0"/>
    <p:restoredTop sz="72651" autoAdjust="0"/>
  </p:normalViewPr>
  <p:slideViewPr>
    <p:cSldViewPr snapToGrid="0">
      <p:cViewPr varScale="1">
        <p:scale>
          <a:sx n="72" d="100"/>
          <a:sy n="72" d="100"/>
        </p:scale>
        <p:origin x="488" y="20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8/30/16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8/30/16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158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Create the HelloWorld repository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24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Upload all the files. Note the initial commit message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434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Now look at the files on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 – view the repo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152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Change the file – show what it looks like in </a:t>
            </a:r>
            <a:r>
              <a:rPr lang="en-US" baseline="0" dirty="0" err="1" smtClean="0"/>
              <a:t>Github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80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You’re creating a brand-new app, so you’ll need to create a new project. Just like before, you’ll need to create a basic layout and activity.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 you have a basic app set up, you need to amend the layout so that it includes all the GUI components your app needs.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layout only creates the visuals. To add smarts to your app, you need to wire the layout to the Java code in your activity.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You’ll add a Java custom class to the app, and use it to make sure users get the right beer based on their selection.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6879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478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editor added a new </a:t>
            </a:r>
            <a:r>
              <a:rPr lang="en-US" dirty="0" smtClean="0"/>
              <a:t>&lt;Button&gt;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element to 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activity_find_beer.xml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6971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android:id</a:t>
            </a:r>
            <a:r>
              <a:rPr lang="en-US" dirty="0" smtClean="0"/>
              <a:t>="@+id/button”</a:t>
            </a:r>
          </a:p>
          <a:p>
            <a:r>
              <a:rPr lang="en-US" dirty="0" err="1" smtClean="0"/>
              <a:t>android:text</a:t>
            </a:r>
            <a:r>
              <a:rPr lang="en-US" dirty="0" smtClean="0"/>
              <a:t>="New Button”</a:t>
            </a:r>
          </a:p>
          <a:p>
            <a:r>
              <a:rPr lang="en-US" dirty="0" err="1" smtClean="0"/>
              <a:t>android:layout_width</a:t>
            </a:r>
            <a:r>
              <a:rPr lang="en-US" dirty="0" smtClean="0"/>
              <a:t>="</a:t>
            </a:r>
            <a:r>
              <a:rPr lang="en-US" dirty="0" err="1" smtClean="0"/>
              <a:t>wrap_content</a:t>
            </a:r>
            <a:r>
              <a:rPr lang="en-US" dirty="0" smtClean="0"/>
              <a:t>" </a:t>
            </a:r>
          </a:p>
          <a:p>
            <a:r>
              <a:rPr lang="en-US" dirty="0" err="1" smtClean="0"/>
              <a:t>android:layout_height</a:t>
            </a:r>
            <a:r>
              <a:rPr lang="en-US" dirty="0" smtClean="0"/>
              <a:t>="</a:t>
            </a:r>
            <a:r>
              <a:rPr lang="en-US" dirty="0" err="1" smtClean="0"/>
              <a:t>wrap_content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Relative</a:t>
            </a:r>
            <a:r>
              <a:rPr lang="en-US" baseline="0" dirty="0" smtClean="0"/>
              <a:t> Layout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94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Replace your 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activity_find_beer.xml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code with the following,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 a spinner and a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38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the array for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spinner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68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Enter</a:t>
            </a:r>
            <a:r>
              <a:rPr lang="en-US" baseline="0" dirty="0" smtClean="0"/>
              <a:t> information as shown</a:t>
            </a:r>
          </a:p>
          <a:p>
            <a:r>
              <a:rPr lang="en-US" baseline="0" dirty="0" smtClean="0"/>
              <a:t>Next Page -&gt; choose free plan</a:t>
            </a:r>
          </a:p>
          <a:p>
            <a:r>
              <a:rPr lang="en-US" baseline="0" dirty="0" smtClean="0"/>
              <a:t>Next Page -&gt; skip this step</a:t>
            </a:r>
          </a:p>
          <a:p>
            <a:r>
              <a:rPr lang="en-US" dirty="0" smtClean="0"/>
              <a:t>Next</a:t>
            </a:r>
            <a:r>
              <a:rPr lang="en-US" baseline="0" dirty="0" smtClean="0"/>
              <a:t> click start a project – it’ll ask you to verify your email address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6428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We’ve created a layout that specifies what the app will look like.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includes a spinner, a button, and a text view.</a:t>
            </a:r>
          </a:p>
          <a:p>
            <a:pPr fontAlgn="base"/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file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strings.xml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includes the string resources we need.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We’ve added a label for the button, and an empty string for the brands.</a:t>
            </a:r>
          </a:p>
          <a:p>
            <a:pPr fontAlgn="base"/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activity specifies how the app should interact with the user.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Studio has created a basic activity for us, but we haven’t done anything with it yet.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9070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user chooses a type of beer from the spinner.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user clicks on the button to find matching beers.</a:t>
            </a:r>
          </a:p>
          <a:p>
            <a:pPr fontAlgn="base"/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layout specifies which method to call in the activity when the button is clicked.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method in the activity retrieves the value of the selected beer in the spinner and passes it to the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getBrands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method in a Java custom class called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BeerExpert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BeerExpert’s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getBrands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method finds matching brands for the type of beer and returns them to the activity as an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ArrayList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Strings.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activity gets a reference to the layout text view and sets its text value to the list of matching beers.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displayed on the device.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7926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need to change the layout file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activity_find_beer.xml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We’ll specify which method in the activity will get called when the button is clicked.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ONCLICK TO SAY WHICH METHOD THE BUTTON CALLS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add an </a:t>
            </a:r>
            <a:r>
              <a:rPr lang="en-US" dirty="0" err="1" smtClean="0"/>
              <a:t>android:onClick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attribute to the </a:t>
            </a:r>
            <a:r>
              <a:rPr lang="en-US" dirty="0" smtClean="0"/>
              <a:t>&lt;button&gt;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element, and give it the name of the method you want to call: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224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need to change the activity file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FindBeerActivity.java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need to write the method that gets called.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added an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onClick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attribute to the button in our layout and gave it a value of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onClickFindBeer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need to add that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method</a:t>
            </a:r>
          </a:p>
          <a:p>
            <a:pPr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921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called when the button gets clicked</a:t>
            </a:r>
          </a:p>
          <a:p>
            <a:pPr fontAlgn="base"/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R.java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special Java file that gets generated by the Android tools whenever you create or build your app.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uses R to keep track of the resources used within the app, and among other things it enables you to get references to GUI components from within your activity code.</a:t>
            </a:r>
          </a:p>
          <a:p>
            <a:pPr fontAlgn="base"/>
            <a:r>
              <a:rPr lang="en-US" sz="1200" b="1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special Java class that enables you to retrieve references to resources in your app.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637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 to do something so the text view is updated </a:t>
            </a:r>
          </a:p>
          <a:p>
            <a:pPr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2188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 a Java class with the following requirements: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package name should be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com.hfad.beeradviser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class should be called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BeerExpert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should expose one method,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getBrands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(), that takes a preferred beer color (as a String), and return a List&lt;String&gt; of recommended beers.</a:t>
            </a:r>
          </a:p>
          <a:p>
            <a:pPr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7066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 plain old Java class that returns an array of strings based on the color</a:t>
            </a:r>
          </a:p>
          <a:p>
            <a:pPr fontAlgn="base"/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it’s amber you get Jack Amber and Red Moose anything else gets Jail Pale Ale and Gout Stout</a:t>
            </a:r>
          </a:p>
          <a:p>
            <a:pPr fontAlgn="base"/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we need to go back and update our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onClickFindBeer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so it can update the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textview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75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 the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BeerExpert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class to get a list of brands</a:t>
            </a:r>
          </a:p>
          <a:p>
            <a:pPr fontAlgn="base"/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build a string displaying each brand on a new line</a:t>
            </a:r>
          </a:p>
          <a:p>
            <a:pPr fontAlgn="base"/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 display the string in the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textview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455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the user clicks on the Find Beer button, the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onClickFindBeer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method in the activity gets called.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method creates a reference to the spinner and text view, and gets the currently selected value from the spinner.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536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Enabl</a:t>
            </a:r>
            <a:r>
              <a:rPr lang="en-US" baseline="0" dirty="0" smtClean="0"/>
              <a:t>e Version Control Integration in Android Studio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727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onClickFindBeer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calls the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getBrands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method in the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BeerExpert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class, passing in the type of beer selected in the spinner.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getBrands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method returns a list of brands.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5358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onClickFindBeer</a:t>
            </a:r>
            <a:r>
              <a:rPr 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method formats the list of brands and uses it to set the text property in the text view.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9014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Show</a:t>
            </a:r>
            <a:r>
              <a:rPr lang="en-US" baseline="0" smtClean="0"/>
              <a:t> working app in Android Studio and emulator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599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00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Choose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as your Version Control Integration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863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</a:t>
            </a:r>
            <a:r>
              <a:rPr lang="en-US" baseline="0" dirty="0" smtClean="0"/>
              <a:t> you haven’t set up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in Android Studio before it’s going to ask you for a Master Password for the local database, you can enter something or leave it blank.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366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Choose Import</a:t>
            </a:r>
            <a:r>
              <a:rPr lang="en-US" baseline="0" dirty="0" smtClean="0"/>
              <a:t> Into Version Control -&gt; Create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Repository</a:t>
            </a:r>
          </a:p>
          <a:p>
            <a:r>
              <a:rPr lang="en-US" baseline="0" dirty="0" smtClean="0"/>
              <a:t>And accept the default answers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691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Select the root of your project when you’re asked to ‘Select directory for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init</a:t>
            </a:r>
            <a:r>
              <a:rPr lang="en-US" baseline="0" dirty="0" smtClean="0"/>
              <a:t>’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08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Now you want to share it on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 so the world can see it or probably just me.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909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is local, </a:t>
            </a:r>
            <a:r>
              <a:rPr lang="en-US" dirty="0" err="1" smtClean="0"/>
              <a:t>github</a:t>
            </a:r>
            <a:r>
              <a:rPr lang="en-US" dirty="0" smtClean="0"/>
              <a:t> is remote.  Android Studio will hide this</a:t>
            </a:r>
            <a:r>
              <a:rPr lang="en-US" baseline="0" dirty="0" smtClean="0"/>
              <a:t> all from you but you may be wondering why you need an extra push step.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398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8/30/16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8/30/16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8/30/16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8/30/16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8/30/16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8/30/16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8/30/16</a:t>
            </a:fld>
            <a:endParaRPr lang="en-US"/>
          </a:p>
        </p:txBody>
      </p: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F629-ECA2-4CF3-B790-9D9BDED98269}" type="datetime1">
              <a:rPr lang="en-US" smtClean="0"/>
              <a:t>8/30/16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t>8/30/16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Building Android apps – Week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2843-201710_MCS4993_M:Topics </a:t>
            </a:r>
            <a:r>
              <a:rPr lang="en-US" dirty="0"/>
              <a:t>in </a:t>
            </a:r>
            <a:r>
              <a:rPr lang="en-US" dirty="0" smtClean="0"/>
              <a:t>MA/CS</a:t>
            </a:r>
          </a:p>
          <a:p>
            <a:r>
              <a:rPr lang="en-US" dirty="0" smtClean="0"/>
              <a:t>2843-201710_MCS5993_M:Topics in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023" y="875552"/>
            <a:ext cx="6061889" cy="496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4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42" y="503853"/>
            <a:ext cx="8594271" cy="537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6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642" y="503853"/>
            <a:ext cx="7957457" cy="497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129" y="503853"/>
            <a:ext cx="7895771" cy="503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7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072" y="849765"/>
            <a:ext cx="7941128" cy="496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5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 2 – Building Interactive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Button &amp; Spinner</a:t>
            </a:r>
            <a:r>
              <a:rPr lang="en-US" dirty="0"/>
              <a:t> </a:t>
            </a:r>
            <a:r>
              <a:rPr lang="en-US" dirty="0" smtClean="0"/>
              <a:t>elements</a:t>
            </a:r>
          </a:p>
          <a:p>
            <a:r>
              <a:rPr lang="en-US" dirty="0" smtClean="0"/>
              <a:t>Array of string values</a:t>
            </a:r>
          </a:p>
          <a:p>
            <a:r>
              <a:rPr lang="en-US" dirty="0" smtClean="0"/>
              <a:t>String references</a:t>
            </a:r>
          </a:p>
          <a:p>
            <a:r>
              <a:rPr lang="en-US" dirty="0" err="1" smtClean="0"/>
              <a:t>onClick</a:t>
            </a:r>
            <a:r>
              <a:rPr lang="en-US" dirty="0" smtClean="0"/>
              <a:t> and </a:t>
            </a:r>
            <a:r>
              <a:rPr lang="en-US" dirty="0" err="1" smtClean="0"/>
              <a:t>clickMethod</a:t>
            </a:r>
            <a:endParaRPr lang="en-US" dirty="0" smtClean="0"/>
          </a:p>
          <a:p>
            <a:r>
              <a:rPr lang="en-US" dirty="0" err="1" smtClean="0"/>
              <a:t>R.java</a:t>
            </a:r>
            <a:endParaRPr lang="en-US" dirty="0" smtClean="0"/>
          </a:p>
          <a:p>
            <a:r>
              <a:rPr lang="en-US" dirty="0" err="1" smtClean="0"/>
              <a:t>findViewById</a:t>
            </a:r>
            <a:r>
              <a:rPr lang="en-US" dirty="0" smtClean="0"/>
              <a:t>()</a:t>
            </a:r>
          </a:p>
          <a:p>
            <a:r>
              <a:rPr lang="en-US" dirty="0" err="1" smtClean="0"/>
              <a:t>setText</a:t>
            </a:r>
            <a:r>
              <a:rPr lang="en-US" dirty="0" smtClean="0"/>
              <a:t>()</a:t>
            </a:r>
          </a:p>
          <a:p>
            <a:r>
              <a:rPr lang="en-US" dirty="0" err="1" smtClean="0"/>
              <a:t>getSelectedItem</a:t>
            </a:r>
            <a:r>
              <a:rPr lang="en-US" dirty="0" smtClean="0"/>
              <a:t>()</a:t>
            </a:r>
          </a:p>
          <a:p>
            <a:r>
              <a:rPr lang="en-US" dirty="0" smtClean="0"/>
              <a:t>Adding new Java Class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643" y="660400"/>
            <a:ext cx="37338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7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 2 – Building Interactive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Project</a:t>
            </a:r>
          </a:p>
          <a:p>
            <a:r>
              <a:rPr lang="en-US" dirty="0" smtClean="0"/>
              <a:t>Update layout</a:t>
            </a:r>
          </a:p>
          <a:p>
            <a:r>
              <a:rPr lang="en-US" dirty="0" smtClean="0"/>
              <a:t>Connect activity</a:t>
            </a:r>
          </a:p>
          <a:p>
            <a:r>
              <a:rPr lang="en-US" dirty="0" smtClean="0"/>
              <a:t>Write Application Logic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187" y="660400"/>
            <a:ext cx="37338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0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 2 – Create Project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357" y="1646238"/>
            <a:ext cx="6881586" cy="456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 2 – Update Layout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50" y="1646238"/>
            <a:ext cx="86995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0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 2 – Update Layout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70" y="160953"/>
            <a:ext cx="9771743" cy="63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8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Hello World assignment</a:t>
            </a:r>
          </a:p>
          <a:p>
            <a:r>
              <a:rPr lang="en-US" dirty="0" smtClean="0"/>
              <a:t>Java test</a:t>
            </a:r>
          </a:p>
          <a:p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/>
              <a:t>Chapter 2 HFAD – Building Interactive apps</a:t>
            </a:r>
          </a:p>
        </p:txBody>
      </p:sp>
    </p:spTree>
    <p:extLst>
      <p:ext uri="{BB962C8B-B14F-4D97-AF65-F5344CB8AC3E}">
        <p14:creationId xmlns:p14="http://schemas.microsoft.com/office/powerpoint/2010/main" val="132652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214" y="0"/>
            <a:ext cx="7442200" cy="645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252" y="751114"/>
            <a:ext cx="5246748" cy="463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26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252" y="751114"/>
            <a:ext cx="5246748" cy="46391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71" y="954314"/>
            <a:ext cx="50165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634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700" y="1346200"/>
            <a:ext cx="52959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9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 2 – Connect Activity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50" y="1908629"/>
            <a:ext cx="87757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8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 2 – Connect Activity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1929246"/>
            <a:ext cx="93726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84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 2 – Connect Activity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650" y="2001370"/>
            <a:ext cx="91567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6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 2 – Connect Activity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372" y="2091017"/>
            <a:ext cx="7303256" cy="341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90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 2 – Write Logic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910" y="1810869"/>
            <a:ext cx="7501239" cy="408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6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 2 – Write Logic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29" y="185270"/>
            <a:ext cx="43688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90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 2 – Write Logic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112" y="1973729"/>
            <a:ext cx="5517776" cy="414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20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956" y="503852"/>
            <a:ext cx="7017425" cy="527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80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 2 – Write Logic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850" y="1646238"/>
            <a:ext cx="62103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5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 2 – Building Interactive apps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6" y="503853"/>
            <a:ext cx="3087402" cy="57958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5259"/>
            <a:ext cx="83693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1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 2 – Building Interactive apps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6" y="503853"/>
            <a:ext cx="3087402" cy="57958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83" y="2582609"/>
            <a:ext cx="68072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6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 2 – Building Interactive apps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6" y="503853"/>
            <a:ext cx="3087402" cy="57958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041" y="2665159"/>
            <a:ext cx="49530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7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 2 – Building Interactive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Button &amp; Spinner</a:t>
            </a:r>
            <a:r>
              <a:rPr lang="en-US" dirty="0"/>
              <a:t> </a:t>
            </a:r>
            <a:r>
              <a:rPr lang="en-US" dirty="0" smtClean="0"/>
              <a:t>elements</a:t>
            </a:r>
          </a:p>
          <a:p>
            <a:r>
              <a:rPr lang="en-US" dirty="0" smtClean="0"/>
              <a:t>Array of string values</a:t>
            </a:r>
          </a:p>
          <a:p>
            <a:r>
              <a:rPr lang="en-US" dirty="0" smtClean="0"/>
              <a:t>String references</a:t>
            </a:r>
          </a:p>
          <a:p>
            <a:r>
              <a:rPr lang="en-US" dirty="0" err="1" smtClean="0"/>
              <a:t>onClick</a:t>
            </a:r>
            <a:r>
              <a:rPr lang="en-US" dirty="0" smtClean="0"/>
              <a:t> and </a:t>
            </a:r>
            <a:r>
              <a:rPr lang="en-US" dirty="0" err="1" smtClean="0"/>
              <a:t>clickMethod</a:t>
            </a:r>
            <a:endParaRPr lang="en-US" dirty="0" smtClean="0"/>
          </a:p>
          <a:p>
            <a:r>
              <a:rPr lang="en-US" dirty="0" err="1" smtClean="0"/>
              <a:t>R.java</a:t>
            </a:r>
            <a:endParaRPr lang="en-US" dirty="0" smtClean="0"/>
          </a:p>
          <a:p>
            <a:r>
              <a:rPr lang="en-US" dirty="0" err="1" smtClean="0"/>
              <a:t>findViewById</a:t>
            </a:r>
            <a:r>
              <a:rPr lang="en-US" dirty="0" smtClean="0"/>
              <a:t>()</a:t>
            </a:r>
          </a:p>
          <a:p>
            <a:r>
              <a:rPr lang="en-US" dirty="0" err="1" smtClean="0"/>
              <a:t>setText</a:t>
            </a:r>
            <a:r>
              <a:rPr lang="en-US" dirty="0" smtClean="0"/>
              <a:t>()</a:t>
            </a:r>
          </a:p>
          <a:p>
            <a:r>
              <a:rPr lang="en-US" dirty="0" err="1" smtClean="0"/>
              <a:t>getSelectedItem</a:t>
            </a:r>
            <a:r>
              <a:rPr lang="en-US" dirty="0" smtClean="0"/>
              <a:t>()</a:t>
            </a:r>
          </a:p>
          <a:p>
            <a:r>
              <a:rPr lang="en-US" dirty="0" smtClean="0"/>
              <a:t>Adding new Java Class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6" y="503853"/>
            <a:ext cx="3087402" cy="579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1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Push your HelloWorld project to your own </a:t>
            </a:r>
            <a:r>
              <a:rPr lang="en-US" dirty="0" err="1" smtClean="0"/>
              <a:t>github</a:t>
            </a:r>
            <a:r>
              <a:rPr lang="en-US" dirty="0" smtClean="0"/>
              <a:t> repo</a:t>
            </a:r>
          </a:p>
          <a:p>
            <a:r>
              <a:rPr lang="en-US" dirty="0" smtClean="0"/>
              <a:t>Read Chapter 2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56" y="503853"/>
            <a:ext cx="3087402" cy="579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9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014" y="902833"/>
            <a:ext cx="8091352" cy="505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3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457" y="849765"/>
            <a:ext cx="8124009" cy="507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6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784" y="503853"/>
            <a:ext cx="8363962" cy="522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1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427" y="503853"/>
            <a:ext cx="8653055" cy="540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1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756" y="503853"/>
            <a:ext cx="8390086" cy="524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1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112" y="503853"/>
            <a:ext cx="8494589" cy="530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2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7087C0F-7449-45C4-B248-63D02665BF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0</TotalTime>
  <Words>1060</Words>
  <Application>Microsoft Macintosh PowerPoint</Application>
  <PresentationFormat>Widescreen</PresentationFormat>
  <Paragraphs>176</Paragraphs>
  <Slides>35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7" baseType="lpstr">
      <vt:lpstr>Arial</vt:lpstr>
      <vt:lpstr>Diamond Grid 16x9</vt:lpstr>
      <vt:lpstr>Building Android apps – Week 2</vt:lpstr>
      <vt:lpstr>Agenda</vt:lpstr>
      <vt:lpstr>Github</vt:lpstr>
      <vt:lpstr>Github</vt:lpstr>
      <vt:lpstr>Github</vt:lpstr>
      <vt:lpstr>Github</vt:lpstr>
      <vt:lpstr>Github</vt:lpstr>
      <vt:lpstr>Github</vt:lpstr>
      <vt:lpstr>Github</vt:lpstr>
      <vt:lpstr>Github</vt:lpstr>
      <vt:lpstr>Github</vt:lpstr>
      <vt:lpstr>Github</vt:lpstr>
      <vt:lpstr>Github</vt:lpstr>
      <vt:lpstr>Github</vt:lpstr>
      <vt:lpstr>Chap 2 – Building Interactive apps</vt:lpstr>
      <vt:lpstr>Chap 2 – Building Interactive apps</vt:lpstr>
      <vt:lpstr>Chap 2 – Create Project</vt:lpstr>
      <vt:lpstr>Chap 2 – Update Layout</vt:lpstr>
      <vt:lpstr>Chap 2 – Update Layout</vt:lpstr>
      <vt:lpstr>PowerPoint Presentation</vt:lpstr>
      <vt:lpstr>PowerPoint Presentation</vt:lpstr>
      <vt:lpstr>PowerPoint Presentation</vt:lpstr>
      <vt:lpstr>Chap 2 – Connect Activity</vt:lpstr>
      <vt:lpstr>Chap 2 – Connect Activity</vt:lpstr>
      <vt:lpstr>Chap 2 – Connect Activity</vt:lpstr>
      <vt:lpstr>Chap 2 – Connect Activity</vt:lpstr>
      <vt:lpstr>Chap 2 – Write Logic</vt:lpstr>
      <vt:lpstr>Chap 2 – Write Logic</vt:lpstr>
      <vt:lpstr>Chap 2 – Write Logic</vt:lpstr>
      <vt:lpstr>Chap 2 – Write Logic</vt:lpstr>
      <vt:lpstr>Chap 2 – Building Interactive apps</vt:lpstr>
      <vt:lpstr>Chap 2 – Building Interactive apps</vt:lpstr>
      <vt:lpstr>Chap 2 – Building Interactive apps</vt:lpstr>
      <vt:lpstr>Chap 2 – Building Interactive apps</vt:lpstr>
      <vt:lpstr>Assignment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cp:lastPrinted>2016-08-30T21:41:27Z</cp:lastPrinted>
  <dcterms:created xsi:type="dcterms:W3CDTF">2016-08-20T19:03:32Z</dcterms:created>
  <dcterms:modified xsi:type="dcterms:W3CDTF">2016-08-30T22:39:35Z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TC030310159991</vt:lpwstr>
  </property>
</Properties>
</file>